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8" autoAdjust="0"/>
    <p:restoredTop sz="94647"/>
  </p:normalViewPr>
  <p:slideViewPr>
    <p:cSldViewPr snapToGrid="0">
      <p:cViewPr varScale="1">
        <p:scale>
          <a:sx n="101" d="100"/>
          <a:sy n="101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28-9-2025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9E7E716-59E8-42BC-97BF-DDA9E59ADEE7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/>
              <a:t>Klikken om een titel toe te voegen</a:t>
            </a:r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8285E84-F3E9-4DE0-AF5C-DC32311C51B6}" type="datetime1">
              <a:rPr lang="nl-BE" smtClean="0"/>
              <a:t>28/09/2025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86D712DB-13D1-48DF-8D74-EA2A0D6A1295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/>
              <a:t>﻿﻿Klikken om </a:t>
            </a:r>
            <a:br>
              <a:rPr lang="nl-NL"/>
            </a:br>
            <a:r>
              <a:rPr lang="nl-NL"/>
              <a:t>een titel toe </a:t>
            </a:r>
            <a:br>
              <a:rPr lang="nl-NL"/>
            </a:br>
            <a:r>
              <a:rPr lang="nl-NL"/>
              <a:t>te voegen</a:t>
            </a:r>
            <a:endParaRPr lang="nl-BE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EE55F63B-E5C2-47C9-B767-96A09BC63624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;p3">
            <a:extLst>
              <a:ext uri="{FF2B5EF4-FFF2-40B4-BE49-F238E27FC236}">
                <a16:creationId xmlns:a16="http://schemas.microsoft.com/office/drawing/2014/main" id="{D3D20C78-6CAB-D0C1-CC46-92EB474F742B}"/>
              </a:ext>
            </a:extLst>
          </p:cNvPr>
          <p:cNvGrpSpPr/>
          <p:nvPr userDrawn="1"/>
        </p:nvGrpSpPr>
        <p:grpSpPr>
          <a:xfrm>
            <a:off x="125506" y="731855"/>
            <a:ext cx="11821095" cy="5320791"/>
            <a:chOff x="0" y="-241102"/>
            <a:chExt cx="23088432" cy="12605757"/>
          </a:xfrm>
        </p:grpSpPr>
        <p:grpSp>
          <p:nvGrpSpPr>
            <p:cNvPr id="4" name="Google Shape;11;p3">
              <a:extLst>
                <a:ext uri="{FF2B5EF4-FFF2-40B4-BE49-F238E27FC236}">
                  <a16:creationId xmlns:a16="http://schemas.microsoft.com/office/drawing/2014/main" id="{774CD032-2491-0EA3-110B-A4A232711981}"/>
                </a:ext>
              </a:extLst>
            </p:cNvPr>
            <p:cNvGrpSpPr/>
            <p:nvPr/>
          </p:nvGrpSpPr>
          <p:grpSpPr>
            <a:xfrm>
              <a:off x="0" y="-241102"/>
              <a:ext cx="23069813" cy="12605757"/>
              <a:chOff x="0" y="-47625"/>
              <a:chExt cx="4557000" cy="2490026"/>
            </a:xfrm>
          </p:grpSpPr>
          <p:sp>
            <p:nvSpPr>
              <p:cNvPr id="24" name="Google Shape;12;p3">
                <a:extLst>
                  <a:ext uri="{FF2B5EF4-FFF2-40B4-BE49-F238E27FC236}">
                    <a16:creationId xmlns:a16="http://schemas.microsoft.com/office/drawing/2014/main" id="{A5296724-D287-E9AD-C584-E99A46BA1962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;p3">
                <a:extLst>
                  <a:ext uri="{FF2B5EF4-FFF2-40B4-BE49-F238E27FC236}">
                    <a16:creationId xmlns:a16="http://schemas.microsoft.com/office/drawing/2014/main" id="{9BFCE26D-E1C9-84E5-62E3-AD6E1E616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14;p3">
              <a:extLst>
                <a:ext uri="{FF2B5EF4-FFF2-40B4-BE49-F238E27FC236}">
                  <a16:creationId xmlns:a16="http://schemas.microsoft.com/office/drawing/2014/main" id="{7CA62C7E-7AFB-8BE7-0966-204CF3B6B8E8}"/>
                </a:ext>
              </a:extLst>
            </p:cNvPr>
            <p:cNvGrpSpPr/>
            <p:nvPr/>
          </p:nvGrpSpPr>
          <p:grpSpPr>
            <a:xfrm>
              <a:off x="18619" y="-241102"/>
              <a:ext cx="23069813" cy="12605757"/>
              <a:chOff x="0" y="-47625"/>
              <a:chExt cx="4557000" cy="2490026"/>
            </a:xfrm>
          </p:grpSpPr>
          <p:sp>
            <p:nvSpPr>
              <p:cNvPr id="22" name="Google Shape;15;p3">
                <a:extLst>
                  <a:ext uri="{FF2B5EF4-FFF2-40B4-BE49-F238E27FC236}">
                    <a16:creationId xmlns:a16="http://schemas.microsoft.com/office/drawing/2014/main" id="{8B166782-D65E-5C26-F638-6950FA6AA6EB}"/>
                  </a:ext>
                </a:extLst>
              </p:cNvPr>
              <p:cNvSpPr/>
              <p:nvPr/>
            </p:nvSpPr>
            <p:spPr>
              <a:xfrm>
                <a:off x="0" y="0"/>
                <a:ext cx="4556882" cy="2442401"/>
              </a:xfrm>
              <a:custGeom>
                <a:avLst/>
                <a:gdLst/>
                <a:ahLst/>
                <a:cxnLst/>
                <a:rect l="l" t="t" r="r" b="b"/>
                <a:pathLst>
                  <a:path w="4556882" h="2442401" extrusionOk="0">
                    <a:moveTo>
                      <a:pt x="12529" y="0"/>
                    </a:moveTo>
                    <a:lnTo>
                      <a:pt x="4544353" y="0"/>
                    </a:lnTo>
                    <a:cubicBezTo>
                      <a:pt x="4547676" y="0"/>
                      <a:pt x="4550863" y="1320"/>
                      <a:pt x="4553212" y="3670"/>
                    </a:cubicBezTo>
                    <a:cubicBezTo>
                      <a:pt x="4555562" y="6019"/>
                      <a:pt x="4556882" y="9206"/>
                      <a:pt x="4556882" y="12529"/>
                    </a:cubicBezTo>
                    <a:lnTo>
                      <a:pt x="4556882" y="2429872"/>
                    </a:lnTo>
                    <a:cubicBezTo>
                      <a:pt x="4556882" y="2433195"/>
                      <a:pt x="4555562" y="2436381"/>
                      <a:pt x="4553212" y="2438731"/>
                    </a:cubicBezTo>
                    <a:cubicBezTo>
                      <a:pt x="4550863" y="2441080"/>
                      <a:pt x="4547676" y="2442401"/>
                      <a:pt x="4544353" y="2442401"/>
                    </a:cubicBezTo>
                    <a:lnTo>
                      <a:pt x="12529" y="2442401"/>
                    </a:lnTo>
                    <a:cubicBezTo>
                      <a:pt x="9206" y="2442401"/>
                      <a:pt x="6019" y="2441080"/>
                      <a:pt x="3670" y="2438731"/>
                    </a:cubicBezTo>
                    <a:cubicBezTo>
                      <a:pt x="1320" y="2436381"/>
                      <a:pt x="0" y="2433195"/>
                      <a:pt x="0" y="2429872"/>
                    </a:cubicBezTo>
                    <a:lnTo>
                      <a:pt x="0" y="12529"/>
                    </a:lnTo>
                    <a:cubicBezTo>
                      <a:pt x="0" y="9206"/>
                      <a:pt x="1320" y="6019"/>
                      <a:pt x="3670" y="3670"/>
                    </a:cubicBezTo>
                    <a:cubicBezTo>
                      <a:pt x="6019" y="1320"/>
                      <a:pt x="9206" y="0"/>
                      <a:pt x="125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;p3">
                <a:extLst>
                  <a:ext uri="{FF2B5EF4-FFF2-40B4-BE49-F238E27FC236}">
                    <a16:creationId xmlns:a16="http://schemas.microsoft.com/office/drawing/2014/main" id="{4D032EC4-83C4-B306-B702-C5F03AA50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57000" cy="249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" name="Google Shape;17;p3">
              <a:extLst>
                <a:ext uri="{FF2B5EF4-FFF2-40B4-BE49-F238E27FC236}">
                  <a16:creationId xmlns:a16="http://schemas.microsoft.com/office/drawing/2014/main" id="{80CBAD35-B3D3-A4CA-4DCD-28C2E8C57466}"/>
                </a:ext>
              </a:extLst>
            </p:cNvPr>
            <p:cNvCxnSpPr/>
            <p:nvPr/>
          </p:nvCxnSpPr>
          <p:spPr>
            <a:xfrm rot="10800000" flipH="1">
              <a:off x="18619" y="815297"/>
              <a:ext cx="23031900" cy="255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18;p3">
              <a:extLst>
                <a:ext uri="{FF2B5EF4-FFF2-40B4-BE49-F238E27FC236}">
                  <a16:creationId xmlns:a16="http://schemas.microsoft.com/office/drawing/2014/main" id="{8AF619C7-F07F-0B97-55F1-799165037C61}"/>
                </a:ext>
              </a:extLst>
            </p:cNvPr>
            <p:cNvGrpSpPr/>
            <p:nvPr/>
          </p:nvGrpSpPr>
          <p:grpSpPr>
            <a:xfrm>
              <a:off x="318466" y="201915"/>
              <a:ext cx="394777" cy="394777"/>
              <a:chOff x="0" y="0"/>
              <a:chExt cx="812800" cy="812800"/>
            </a:xfrm>
          </p:grpSpPr>
          <p:sp>
            <p:nvSpPr>
              <p:cNvPr id="20" name="Google Shape;19;p3">
                <a:extLst>
                  <a:ext uri="{FF2B5EF4-FFF2-40B4-BE49-F238E27FC236}">
                    <a16:creationId xmlns:a16="http://schemas.microsoft.com/office/drawing/2014/main" id="{1E7394ED-CBAC-899B-C272-7CD15373EB1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0;p3">
                <a:extLst>
                  <a:ext uri="{FF2B5EF4-FFF2-40B4-BE49-F238E27FC236}">
                    <a16:creationId xmlns:a16="http://schemas.microsoft.com/office/drawing/2014/main" id="{42272333-0621-AADD-822C-70EA8A303D9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1;p3">
              <a:extLst>
                <a:ext uri="{FF2B5EF4-FFF2-40B4-BE49-F238E27FC236}">
                  <a16:creationId xmlns:a16="http://schemas.microsoft.com/office/drawing/2014/main" id="{1EB024F5-0F4A-2AFC-5667-D70AED88BC30}"/>
                </a:ext>
              </a:extLst>
            </p:cNvPr>
            <p:cNvGrpSpPr/>
            <p:nvPr/>
          </p:nvGrpSpPr>
          <p:grpSpPr>
            <a:xfrm>
              <a:off x="989083" y="201915"/>
              <a:ext cx="394777" cy="394777"/>
              <a:chOff x="0" y="0"/>
              <a:chExt cx="812800" cy="812800"/>
            </a:xfrm>
          </p:grpSpPr>
          <p:sp>
            <p:nvSpPr>
              <p:cNvPr id="18" name="Google Shape;22;p3">
                <a:extLst>
                  <a:ext uri="{FF2B5EF4-FFF2-40B4-BE49-F238E27FC236}">
                    <a16:creationId xmlns:a16="http://schemas.microsoft.com/office/drawing/2014/main" id="{2723212C-7404-D7F6-1953-CCE353E80C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;p3">
                <a:extLst>
                  <a:ext uri="{FF2B5EF4-FFF2-40B4-BE49-F238E27FC236}">
                    <a16:creationId xmlns:a16="http://schemas.microsoft.com/office/drawing/2014/main" id="{B7F92287-A3D3-9FF9-1F4C-00ED199503E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24;p3">
              <a:extLst>
                <a:ext uri="{FF2B5EF4-FFF2-40B4-BE49-F238E27FC236}">
                  <a16:creationId xmlns:a16="http://schemas.microsoft.com/office/drawing/2014/main" id="{5CECB6CC-2483-07CF-A1E4-CEA0A8E12113}"/>
                </a:ext>
              </a:extLst>
            </p:cNvPr>
            <p:cNvGrpSpPr/>
            <p:nvPr/>
          </p:nvGrpSpPr>
          <p:grpSpPr>
            <a:xfrm>
              <a:off x="1663247" y="201915"/>
              <a:ext cx="394777" cy="394777"/>
              <a:chOff x="0" y="0"/>
              <a:chExt cx="812800" cy="812800"/>
            </a:xfrm>
          </p:grpSpPr>
          <p:sp>
            <p:nvSpPr>
              <p:cNvPr id="14" name="Google Shape;25;p3">
                <a:extLst>
                  <a:ext uri="{FF2B5EF4-FFF2-40B4-BE49-F238E27FC236}">
                    <a16:creationId xmlns:a16="http://schemas.microsoft.com/office/drawing/2014/main" id="{6F4D1DBC-0B1A-C746-C046-CB0667C8FE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;p3">
                <a:extLst>
                  <a:ext uri="{FF2B5EF4-FFF2-40B4-BE49-F238E27FC236}">
                    <a16:creationId xmlns:a16="http://schemas.microsoft.com/office/drawing/2014/main" id="{1406DA95-C217-990A-6097-E584BF6B64A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0445AAF3-F212-43BB-932B-DD1A31841819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215EBCC0-C3A3-417F-962F-876AE60FF46F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087A35E-C6EC-4A6C-A286-9B263B20AC20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B9B00E3-DE57-4EA4-A886-8AA88F9577D7}" type="datetime1">
              <a:rPr lang="nl-BE" smtClean="0"/>
              <a:t>28/09/2025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1A466-BC4F-407D-A3EA-76F6655478F0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F32B-E94B-420F-86D9-59A9E32E05E1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41CC9F9-C2CE-4031-804C-1F2576E1A82A}" type="datetime1">
              <a:rPr lang="nl-BE" smtClean="0"/>
              <a:t>28/09/2025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94360"/>
          </a:xfrm>
        </p:spPr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594360"/>
            <a:ext cx="3819525" cy="809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67830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1678305"/>
            <a:ext cx="2276475" cy="86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81940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2819400"/>
            <a:ext cx="2419350" cy="866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96049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3960495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868680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868680"/>
            <a:ext cx="5343525" cy="390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153352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1533525"/>
            <a:ext cx="1857375" cy="86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00" y="267462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2674620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221" y="566928"/>
            <a:ext cx="570755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868680"/>
            <a:ext cx="2009775" cy="866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20097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2009775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868680"/>
            <a:ext cx="219075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209550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2095500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181" y="566928"/>
            <a:ext cx="412963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(alpha)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 moet variëren tenzij pi/2</a:t>
            </a:r>
          </a:p>
          <a:p>
            <a:pPr lvl="3"/>
            <a:r>
              <a:t>geleidingshoek pi/2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238" y="566928"/>
            <a:ext cx="567352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169" y="566928"/>
            <a:ext cx="491766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47" y="566928"/>
            <a:ext cx="828050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03" y="566928"/>
            <a:ext cx="832979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08" y="566928"/>
            <a:ext cx="576998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47" y="566928"/>
            <a:ext cx="5638105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865" y="566928"/>
            <a:ext cx="564227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45" y="566928"/>
            <a:ext cx="820751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06" y="566928"/>
            <a:ext cx="585198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622" y="566928"/>
            <a:ext cx="588075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89" y="566928"/>
            <a:ext cx="583042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37" y="566928"/>
            <a:ext cx="8569926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661" y="566928"/>
            <a:ext cx="826467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9" y="566928"/>
            <a:ext cx="843638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9" y="566928"/>
            <a:ext cx="843638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778" y="566928"/>
            <a:ext cx="401844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700" y="566928"/>
            <a:ext cx="555459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29" y="566928"/>
            <a:ext cx="563594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Basisschema van de klasse C versterker waarbij de uitgangspanning oscilleert rond de grond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03" y="566928"/>
            <a:ext cx="8484994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81" y="566928"/>
            <a:ext cx="8354438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29" y="566928"/>
            <a:ext cx="4729341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99" y="566928"/>
            <a:ext cx="676520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99" y="566928"/>
            <a:ext cx="676520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60" y="566928"/>
            <a:ext cx="8039879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28" y="566928"/>
            <a:ext cx="917514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Een andere versie van bovenstaand schema waarbij een derde trap toegevoegd werd aan de versterker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58" y="566928"/>
            <a:ext cx="947128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19" y="566928"/>
            <a:ext cx="528316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68680"/>
          </a:xfrm>
        </p:spPr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868680"/>
            <a:ext cx="2962275" cy="333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4763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1476375"/>
            <a:ext cx="1704975" cy="34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09359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093595"/>
            <a:ext cx="1790700" cy="333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70129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2701290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868680"/>
            <a:ext cx="2962275" cy="333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00" y="147637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1476375"/>
            <a:ext cx="1847850" cy="809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00" y="2560320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560320"/>
            <a:ext cx="1790700" cy="333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000" y="3168015"/>
            <a:ext cx="11006400" cy="5183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3168015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Props1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jan.genoe@gmail.com</dc:creator>
  <cp:lastModifiedBy>Jan Genoe</cp:lastModifiedBy>
  <cp:revision>11</cp:revision>
  <dcterms:created xsi:type="dcterms:W3CDTF">2017-06-28T07:18:12Z</dcterms:created>
  <dcterms:modified xsi:type="dcterms:W3CDTF">2025-09-28T19:36:47Z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